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5" r:id="rId6"/>
    <p:sldId id="275" r:id="rId7"/>
    <p:sldId id="276" r:id="rId8"/>
    <p:sldId id="269" r:id="rId9"/>
    <p:sldId id="270" r:id="rId10"/>
    <p:sldId id="271" r:id="rId11"/>
    <p:sldId id="272" r:id="rId12"/>
    <p:sldId id="277" r:id="rId13"/>
    <p:sldId id="274" r:id="rId14"/>
    <p:sldId id="261" r:id="rId15"/>
  </p:sldIdLst>
  <p:sldSz cx="12192000" cy="6858000"/>
  <p:notesSz cx="6858000" cy="9144000"/>
  <p:embeddedFontLst>
    <p:embeddedFont>
      <p:font typeface="맑은 고딕" panose="020B0503020000020004" pitchFamily="50" charset="-127"/>
      <p:regular r:id="rId16"/>
      <p:bold r:id="rId17"/>
    </p:embeddedFont>
    <p:embeddedFont>
      <p:font typeface="조선일보명조" panose="02030304000000000000" pitchFamily="18" charset="-127"/>
      <p:regular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B9A367"/>
    <a:srgbClr val="366461"/>
    <a:srgbClr val="CB4F31"/>
    <a:srgbClr val="404040"/>
    <a:srgbClr val="53535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52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8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91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07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40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02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10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81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8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92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CECE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7553-E064-4C34-B1A3-C83A324F276D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9DDCE-963A-4EC7-86E5-E3CB2C5F8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2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050139" y="4041292"/>
            <a:ext cx="2071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2018102089 </a:t>
            </a:r>
            <a:r>
              <a:rPr lang="ko-KR" altLang="en-US" dirty="0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강태호</a:t>
            </a:r>
            <a:endParaRPr lang="en-US" altLang="ko-KR" dirty="0" smtClean="0">
              <a:ln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dirty="0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2018102086 </a:t>
            </a:r>
            <a:r>
              <a:rPr lang="ko-KR" altLang="en-US" dirty="0" err="1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강수한</a:t>
            </a:r>
            <a:endParaRPr lang="en-US" altLang="ko-KR" dirty="0" smtClean="0">
              <a:ln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dirty="0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2018102103 </a:t>
            </a:r>
            <a:r>
              <a:rPr lang="ko-KR" altLang="en-US" dirty="0" smtClean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문석호</a:t>
            </a:r>
            <a:endParaRPr lang="ko-KR" altLang="en-US" dirty="0">
              <a:ln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355600" y="40885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4229835" y="2516055"/>
            <a:ext cx="3689645" cy="1420801"/>
            <a:chOff x="3562660" y="2458744"/>
            <a:chExt cx="3689645" cy="1420801"/>
          </a:xfrm>
        </p:grpSpPr>
        <p:sp>
          <p:nvSpPr>
            <p:cNvPr id="4" name="TextBox 3"/>
            <p:cNvSpPr txBox="1"/>
            <p:nvPr/>
          </p:nvSpPr>
          <p:spPr>
            <a:xfrm>
              <a:off x="3682097" y="2771549"/>
              <a:ext cx="357020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600" b="1" dirty="0" err="1" smtClean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자강세천</a:t>
              </a:r>
              <a:endParaRPr lang="ko-KR" altLang="en-US" sz="66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562660" y="2458744"/>
              <a:ext cx="18020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ln>
                    <a:solidFill>
                      <a:schemeClr val="tx1">
                        <a:lumMod val="95000"/>
                        <a:lumOff val="5000"/>
                        <a:alpha val="60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An amazing team</a:t>
              </a:r>
              <a:endParaRPr lang="ko-KR" altLang="en-US" sz="2000" dirty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355600" y="641341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6085840" y="2724423"/>
            <a:ext cx="19114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223658">
            <a:off x="1813924" y="319099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make a note of appeal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092" y="123574"/>
            <a:ext cx="667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3.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수정된 인터페이스 디자인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복잡 </a:t>
            </a:r>
            <a:r>
              <a:rPr lang="en-US" altLang="ko-KR" sz="2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task </a:t>
            </a:r>
            <a:r>
              <a:rPr lang="ko-KR" altLang="en-US" sz="2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스토리보드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6" y="659424"/>
            <a:ext cx="10284340" cy="60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223658">
            <a:off x="1813924" y="319099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make a note of appeal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092" y="123574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4. </a:t>
            </a:r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개요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848" y="702286"/>
            <a:ext cx="904606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사용 </a:t>
            </a:r>
            <a:r>
              <a:rPr lang="ko-KR" altLang="en-US" sz="2400" b="1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</a:t>
            </a:r>
            <a:r>
              <a:rPr lang="ko-KR" altLang="en-US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도구 </a:t>
            </a:r>
            <a:r>
              <a:rPr lang="en-US" altLang="ko-KR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Marvel (Free plan)</a:t>
            </a:r>
          </a:p>
          <a:p>
            <a:endParaRPr lang="en-US" altLang="ko-KR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도움이 된 점</a:t>
            </a:r>
            <a:endParaRPr lang="en-US" altLang="ko-KR" sz="2400" b="1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쉬워서 빠르게 필요한 기능만 추가 할 수 있었다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endParaRPr lang="en-US" altLang="ko-KR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도움이 되지 않은 점</a:t>
            </a:r>
            <a:endParaRPr lang="en-US" altLang="ko-KR" sz="2400" b="1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1. 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웹 기반으로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제작되서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그런지</a:t>
            </a:r>
            <a:r>
              <a:rPr lang="en-US" altLang="ko-KR" sz="20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속도와 안정성이 떨어졌다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실제로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만들던 도중 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10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회 이상 디자인 수정 도중에 오류가 났다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2. 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알림 삭제 기능을 넣고 싶었으나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대응하는 알림을 일일이 만들어야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되서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아쉬웠다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endParaRPr lang="ko-KR" altLang="en-US" sz="20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998" y="289522"/>
            <a:ext cx="2606266" cy="40389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43" y="341177"/>
            <a:ext cx="1976647" cy="117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092" y="123574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4. </a:t>
            </a:r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개요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518" y="1124022"/>
            <a:ext cx="120424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한계점</a:t>
            </a:r>
            <a:endParaRPr lang="en-US" altLang="ko-KR" sz="2400" b="1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세부 내용을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하드코딩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했기 때문에 사용자의 입력을 직접 이용해 상호작용 할 수 없었다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</a:p>
          <a:p>
            <a:pPr marL="457200" indent="-457200">
              <a:buAutoNum type="arabicPeriod"/>
            </a:pP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현재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테스크에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초점을 맞추기 위해 저희가 구상한 기능 중 여러 스크린을 제외 했습니다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endParaRPr lang="en-US" altLang="ko-KR" sz="20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000" b="1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트레이드 오프</a:t>
            </a:r>
            <a:endParaRPr lang="en-US" altLang="ko-KR" sz="2400" b="1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테스크의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수행력을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올렸다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접근성 및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직관성을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높힐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수 있었음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.)</a:t>
            </a:r>
          </a:p>
          <a:p>
            <a:endParaRPr lang="en-US" altLang="ko-KR" sz="20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Marvel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의 한계 때문에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스크롤 기능을 포기했다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</a:p>
          <a:p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저희는 세 개의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테스크에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초점을 맞추기 위해 로그인 기능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0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더보기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창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계정 설정 및 친구 추가 등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</a:p>
          <a:p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포인트 확인 창 등의 기능을 포기했습니다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20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20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223658">
            <a:off x="1813924" y="319099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make a note of appeal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092" y="123574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4. </a:t>
            </a:r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개요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092" y="667256"/>
            <a:ext cx="923522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Wizard of OZ </a:t>
            </a:r>
            <a:r>
              <a:rPr lang="ko-KR" altLang="en-US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도구 사용 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(X) </a:t>
            </a:r>
            <a:endParaRPr lang="en-US" altLang="ko-KR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Hardcode </a:t>
            </a:r>
            <a:r>
              <a:rPr lang="ko-KR" altLang="en-US" sz="24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형태 적용 및 이유</a:t>
            </a:r>
            <a:endParaRPr lang="en-US" altLang="ko-KR" sz="2400" b="1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1.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원래 시간표를 직접 추가해야되나 </a:t>
            </a:r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도구에 기능이</a:t>
            </a:r>
            <a:endParaRPr lang="en-US" altLang="ko-KR" sz="24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없고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테스크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과정 중 필요하지 않아 같은 팀의 시간표를 이용했다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endParaRPr lang="en-US" altLang="ko-KR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2.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과제 내용도 </a:t>
            </a:r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테스크가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“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남의 과제를 참고하라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”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는 내용이기 때문에 직접</a:t>
            </a:r>
            <a:endParaRPr lang="en-US" altLang="ko-KR" sz="24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추가할 필요가 없었다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따라서 수동으로 내용을 넣었다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endParaRPr lang="en-US" altLang="ko-KR" sz="24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3.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알림 설정은 직접 시간을 설정할 수 있으면 좋겠지만</a:t>
            </a:r>
            <a:endParaRPr lang="en-US" altLang="ko-KR" sz="24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프로토타입이 복잡해지고 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Marvel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 기능도 없기 때문에 다음 </a:t>
            </a:r>
            <a:endParaRPr lang="en-US" altLang="ko-KR" sz="24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프로토타입에 넣기로 하고 이번에는 </a:t>
            </a:r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하드코딩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했다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endParaRPr lang="en-US" altLang="ko-KR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56" y="0"/>
            <a:ext cx="1970546" cy="351918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56" y="3402105"/>
            <a:ext cx="1970545" cy="35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355600" y="40885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3596758" y="2538529"/>
            <a:ext cx="5012911" cy="1305209"/>
            <a:chOff x="3370158" y="2538529"/>
            <a:chExt cx="5012911" cy="1305209"/>
          </a:xfrm>
        </p:grpSpPr>
        <p:sp>
          <p:nvSpPr>
            <p:cNvPr id="8" name="TextBox 7"/>
            <p:cNvSpPr txBox="1"/>
            <p:nvPr/>
          </p:nvSpPr>
          <p:spPr>
            <a:xfrm>
              <a:off x="3370158" y="2735742"/>
              <a:ext cx="50129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600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BLESS</a:t>
              </a:r>
              <a:r>
                <a:rPr lang="ko-KR" altLang="en-US" sz="6600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 </a:t>
              </a:r>
              <a:r>
                <a:rPr lang="en-US" altLang="ko-KR" sz="660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YOU=</a:t>
              </a:r>
              <a:endParaRPr lang="ko-KR" altLang="en-US" sz="6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420503" y="2538529"/>
              <a:ext cx="24298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dirty="0" smtClean="0">
                  <a:ln>
                    <a:solidFill>
                      <a:schemeClr val="tx1">
                        <a:lumMod val="95000"/>
                        <a:lumOff val="5000"/>
                        <a:alpha val="60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Thank you for watching</a:t>
              </a:r>
              <a:endParaRPr lang="ko-KR" altLang="en-US" sz="2000" dirty="0">
                <a:ln>
                  <a:solidFill>
                    <a:schemeClr val="tx1">
                      <a:lumMod val="95000"/>
                      <a:lumOff val="5000"/>
                      <a:alpha val="6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355600" y="641341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6076935" y="2760681"/>
            <a:ext cx="19114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6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286935" y="40885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86935" y="6413410"/>
            <a:ext cx="114604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1198" y="49559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개요</a:t>
            </a:r>
            <a:endParaRPr lang="ko-KR" altLang="en-US" sz="5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4328" y="2916092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1156" y="3069641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수정된 인터페이스 디자인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642" y="4499852"/>
            <a:ext cx="1458163" cy="17311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14328" y="3537974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1156" y="3682287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프로토타입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개요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4328" y="4189723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5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1156" y="4334036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그 외 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14328" y="2394234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51156" y="2538547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테스크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14328" y="1850162"/>
            <a:ext cx="372660" cy="78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endParaRPr lang="ko-KR" altLang="en-US" sz="4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1156" y="1994475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프로젝트 방향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4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가치제안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1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5974595" y="1212769"/>
            <a:ext cx="566928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5974595" y="4600801"/>
            <a:ext cx="566928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870222" y="4158214"/>
            <a:ext cx="3194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가치 제안</a:t>
            </a:r>
            <a:endParaRPr lang="en-US" altLang="ko-KR" sz="2000" b="1" dirty="0"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870222" y="796188"/>
            <a:ext cx="3194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5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프로젝트 방향</a:t>
            </a:r>
            <a:endParaRPr lang="en-US" altLang="ko-KR" sz="2000" b="1" dirty="0"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4340" y="1310533"/>
            <a:ext cx="638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자주 까먹거나 못 듣는 과제</a:t>
            </a:r>
            <a:r>
              <a:rPr lang="en-US" altLang="ko-KR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어려운 과제</a:t>
            </a:r>
            <a:endParaRPr lang="en-US" altLang="ko-KR" sz="2000" b="1" dirty="0" smtClean="0">
              <a:ln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r"/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누가 알려줄 순 없을까</a:t>
            </a:r>
            <a:r>
              <a:rPr lang="en-US" altLang="ko-KR" sz="2000" b="1" dirty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  <a:endParaRPr lang="ko-KR" altLang="en-US" sz="2000" b="1" dirty="0">
              <a:ln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9" name="Picture 2" descr="anonymous, computer, devi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1" r="3925"/>
          <a:stretch/>
        </p:blipFill>
        <p:spPr bwMode="auto">
          <a:xfrm>
            <a:off x="-12506" y="-19151"/>
            <a:ext cx="5386846" cy="68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2214514" y="480668"/>
            <a:ext cx="3159826" cy="502014"/>
            <a:chOff x="2499360" y="777240"/>
            <a:chExt cx="3159826" cy="502014"/>
          </a:xfrm>
        </p:grpSpPr>
        <p:sp>
          <p:nvSpPr>
            <p:cNvPr id="11" name="직사각형 10"/>
            <p:cNvSpPr/>
            <p:nvPr/>
          </p:nvSpPr>
          <p:spPr>
            <a:xfrm>
              <a:off x="2499360" y="777240"/>
              <a:ext cx="3159826" cy="502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579503" y="843581"/>
              <a:ext cx="29995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ln>
                    <a:solidFill>
                      <a:srgbClr val="FFC000">
                        <a:alpha val="50000"/>
                      </a:srgbClr>
                    </a:solidFill>
                  </a:ln>
                  <a:solidFill>
                    <a:srgbClr val="FFC000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1.</a:t>
              </a:r>
              <a:r>
                <a:rPr lang="ko-KR" altLang="en-US" b="1" dirty="0" smtClean="0">
                  <a:ln>
                    <a:solidFill>
                      <a:srgbClr val="FFC000">
                        <a:alpha val="50000"/>
                      </a:srgbClr>
                    </a:solidFill>
                  </a:ln>
                  <a:solidFill>
                    <a:srgbClr val="FFC000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프로젝트 방향 및 </a:t>
              </a:r>
              <a:r>
                <a:rPr lang="ko-KR" altLang="en-US" b="1" dirty="0" err="1" smtClean="0">
                  <a:ln>
                    <a:solidFill>
                      <a:srgbClr val="FFC000">
                        <a:alpha val="50000"/>
                      </a:srgbClr>
                    </a:solidFill>
                  </a:ln>
                  <a:solidFill>
                    <a:srgbClr val="FFC000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가치제안</a:t>
              </a:r>
              <a:endParaRPr lang="en-US" altLang="ko-KR" b="1" dirty="0">
                <a:ln>
                  <a:solidFill>
                    <a:srgbClr val="FFC000">
                      <a:alpha val="50000"/>
                    </a:srgbClr>
                  </a:solidFill>
                </a:ln>
                <a:solidFill>
                  <a:srgbClr val="FFC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74340" y="4672559"/>
            <a:ext cx="6385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대학생의 삶은 우리 </a:t>
            </a:r>
            <a:r>
              <a:rPr lang="ko-KR" altLang="en-US" sz="2000" b="1" dirty="0" err="1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어플의</a:t>
            </a:r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출시 전</a:t>
            </a:r>
            <a:r>
              <a:rPr lang="en-US" altLang="ko-KR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후로 나뉩니다</a:t>
            </a:r>
            <a:r>
              <a:rPr lang="en-US" altLang="ko-KR" sz="2000" b="1" dirty="0" smtClean="0">
                <a:ln>
                  <a:solidFill>
                    <a:schemeClr val="tx1">
                      <a:lumMod val="65000"/>
                      <a:lumOff val="35000"/>
                      <a:alpha val="2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en-US" altLang="ko-KR" sz="2000" b="1" dirty="0">
              <a:ln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44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223658">
            <a:off x="1813924" y="319099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make a note of appeal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092" y="123574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2. Task</a:t>
            </a:r>
            <a:endParaRPr lang="ko-KR" altLang="en-US" sz="32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405" y="1359722"/>
            <a:ext cx="925766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단순 </a:t>
            </a:r>
            <a:r>
              <a:rPr lang="en-US" altLang="ko-KR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Task : Assignment 8 </a:t>
            </a:r>
            <a:r>
              <a:rPr lang="ko-KR" altLang="en-US" sz="32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알람</a:t>
            </a:r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설정하기</a:t>
            </a:r>
            <a:endParaRPr lang="en-US" altLang="ko-KR" sz="32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32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중간 </a:t>
            </a:r>
            <a:r>
              <a:rPr lang="en-US" altLang="ko-KR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Task : Assignment 7 </a:t>
            </a:r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과제 자료 참고하기</a:t>
            </a:r>
            <a:endParaRPr lang="en-US" altLang="ko-KR" sz="32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32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복잡 </a:t>
            </a:r>
            <a:r>
              <a:rPr lang="en-US" altLang="ko-KR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Task : Assignment 7</a:t>
            </a:r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의 내용 및 기간 </a:t>
            </a:r>
            <a:r>
              <a:rPr lang="ko-KR" altLang="en-US" sz="32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알아오기</a:t>
            </a:r>
            <a:endParaRPr lang="en-US" altLang="ko-KR" sz="32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sz="32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32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변경 사항 </a:t>
            </a:r>
            <a:endParaRPr lang="en-US" altLang="ko-KR" sz="3200" b="1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과제 확인에서 </a:t>
            </a:r>
            <a:r>
              <a:rPr lang="en-US" altLang="ko-KR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Assignment N</a:t>
            </a:r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으로 구체적으로 제시함 </a:t>
            </a:r>
            <a:endParaRPr lang="ko-KR" altLang="en-US" sz="32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60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223658">
            <a:off x="1813924" y="319099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make a note of appeal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092" y="123574"/>
            <a:ext cx="780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3.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수정된 인터페이스 디자인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주요 디자인 변경 사항 및 근거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06" y="319189"/>
            <a:ext cx="3422901" cy="6112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93" y="664370"/>
            <a:ext cx="8550739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시간표 스크린</a:t>
            </a:r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과제 스크린 통 폐합</a:t>
            </a:r>
            <a:endParaRPr lang="en-US" altLang="ko-KR" sz="2000" b="1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과제 화면과 시간표화면이 따로 존재할 필요가 없다는 의견이 있었습니다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접근성을 편리하게 하기 위해 두 개의 스크린을 통 폐합하여 시간표를 통해 </a:t>
            </a:r>
            <a:endParaRPr lang="en-US" altLang="ko-KR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과제창으로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들어갈 수 있습니다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endParaRPr lang="en-US" altLang="ko-KR" b="1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하단 </a:t>
            </a:r>
            <a:r>
              <a:rPr lang="ko-KR" altLang="en-US" sz="2000" b="1" dirty="0" err="1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퀵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메뉴 추가</a:t>
            </a:r>
            <a:endParaRPr lang="en-US" altLang="ko-KR" sz="2000" b="1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다른 기능을 사용할 때 마다 </a:t>
            </a:r>
            <a:r>
              <a:rPr lang="ko-KR" altLang="en-US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뒤로가기를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써야 된다는 점이 번거롭다는 의견이 있었습니다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이제 </a:t>
            </a:r>
            <a:r>
              <a:rPr lang="ko-KR" altLang="en-US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퀵메뉴가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추가되어서 더욱 편리하게 이용할 수 있습니다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endParaRPr lang="en-US" altLang="ko-KR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3. </a:t>
            </a:r>
            <a:r>
              <a:rPr lang="ko-KR" altLang="en-US" sz="2000" b="1" dirty="0" err="1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뒤로가기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버튼 및 아이콘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20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아이폰에 </a:t>
            </a:r>
            <a:r>
              <a:rPr lang="ko-KR" altLang="en-US" dirty="0" err="1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뒤로가기</a:t>
            </a:r>
            <a:r>
              <a:rPr lang="ko-KR" altLang="en-US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버튼이 없어서 사용하지 못할 것 같다는 의견이 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있었습니다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r>
              <a:rPr lang="ko-KR" altLang="en-US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뒤로가기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버튼을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추가 해서 범용성을 넓혔습니다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endParaRPr lang="en-US" altLang="ko-KR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알람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설정의 아이콘의 </a:t>
            </a:r>
            <a:r>
              <a:rPr lang="ko-KR" altLang="en-US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직관성이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떨어진다는 의견을 바탕으로 </a:t>
            </a:r>
            <a:r>
              <a:rPr lang="ko-KR" altLang="en-US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퀵메뉴와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알람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설정의</a:t>
            </a:r>
            <a:endParaRPr lang="en-US" altLang="ko-KR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아이콘을 변경했습니다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en-US" altLang="ko-KR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89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0268" y="81781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3.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수정된 인터페이스 디자인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(Before)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4" y="110880"/>
            <a:ext cx="1646070" cy="31538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8" y="3260609"/>
            <a:ext cx="1824196" cy="349518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56" y="97953"/>
            <a:ext cx="1646070" cy="31538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32" y="84077"/>
            <a:ext cx="1651628" cy="316777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63" y="3260609"/>
            <a:ext cx="1800567" cy="344991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86" y="3260609"/>
            <a:ext cx="1806995" cy="346576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88" y="3289709"/>
            <a:ext cx="1791993" cy="343698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66" y="97953"/>
            <a:ext cx="1655702" cy="31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0961" y="108159"/>
            <a:ext cx="390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3. </a:t>
            </a:r>
            <a:r>
              <a:rPr lang="ko-KR" altLang="en-US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수정된 인터페이스 디자인</a:t>
            </a:r>
            <a:r>
              <a:rPr lang="en-US" altLang="ko-KR" sz="20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(After)</a:t>
            </a:r>
            <a:endParaRPr lang="ko-KR" altLang="en-US" sz="20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36375" cy="34581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473"/>
            <a:ext cx="1936375" cy="344352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5" y="0"/>
            <a:ext cx="1949825" cy="345873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5" y="3414473"/>
            <a:ext cx="1949825" cy="345873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0" y="0"/>
            <a:ext cx="1949825" cy="346635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411205"/>
            <a:ext cx="1936374" cy="346200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4" y="0"/>
            <a:ext cx="1949211" cy="346635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3" y="3398097"/>
            <a:ext cx="1949212" cy="347511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85" y="3398097"/>
            <a:ext cx="1956584" cy="347837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370" y="3384368"/>
            <a:ext cx="1949210" cy="34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223658">
            <a:off x="1813924" y="319099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make a note of appeal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092" y="123574"/>
            <a:ext cx="667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3.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수정된 인터페이스 디자인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단순 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task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스토리보드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807"/>
            <a:ext cx="12192000" cy="54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223658">
            <a:off x="1813924" y="319099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make a note of appeal</a:t>
            </a:r>
            <a:endParaRPr lang="ko-KR" alt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092" y="123574"/>
            <a:ext cx="667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3. 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수정된 인터페이스 디자인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중간 </a:t>
            </a:r>
            <a:r>
              <a:rPr lang="en-US" altLang="ko-KR" sz="2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task </a:t>
            </a:r>
            <a:r>
              <a:rPr lang="ko-KR" altLang="en-US" sz="24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스토리보드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254"/>
            <a:ext cx="12192000" cy="54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536</Words>
  <Application>Microsoft Office PowerPoint</Application>
  <PresentationFormat>와이드스크린</PresentationFormat>
  <Paragraphs>95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조선일보명조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림</dc:creator>
  <cp:lastModifiedBy>강 태호</cp:lastModifiedBy>
  <cp:revision>45</cp:revision>
  <dcterms:created xsi:type="dcterms:W3CDTF">2016-10-17T14:02:07Z</dcterms:created>
  <dcterms:modified xsi:type="dcterms:W3CDTF">2018-11-07T05:20:01Z</dcterms:modified>
</cp:coreProperties>
</file>